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2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0F21AC-EF6F-4B6D-A16C-6CCFD13B0EF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8017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28FB06-ECF7-4236-8808-FE2F3A2826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7236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A09CA4-FD8C-48BD-805E-7F8A57ABE47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325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109906-CA92-4969-9CBB-0D568E265D7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9843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A3E1DB-2831-41AB-B028-2F5781E251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2731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BEA01A-94F6-403D-BA07-E19FA067E54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4964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D49712-0D45-445D-8B51-1D99992671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1461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AB35E2-35E8-47B0-9864-18B97F9687E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942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A268E9-FA3D-4DD3-9EFB-5EA8A80037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1728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A4AF01-1642-4704-8E42-183A1AA3DC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6101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66849-CCD8-418D-A3B7-1AB9B4AC434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51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79613AA-5B60-4B0D-AA5B-F429E281D5B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4582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 ___________ 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>
                <a:solidFill>
                  <a:schemeClr val="folHlink"/>
                </a:solidFill>
              </a:rPr>
              <a:t> </a:t>
            </a:r>
            <a:r>
              <a:rPr lang="en-US" altLang="en-US" sz="4000" smtClean="0">
                <a:solidFill>
                  <a:schemeClr val="folHlink"/>
                </a:solidFill>
              </a:rPr>
              <a:t>701</a:t>
            </a:r>
            <a:r>
              <a:rPr lang="en-US" altLang="en-US" sz="4000" dirty="0" smtClean="0">
                <a:solidFill>
                  <a:schemeClr val="folHlink"/>
                </a:solidFill>
              </a:rPr>
              <a:t/>
            </a:r>
            <a:br>
              <a:rPr lang="en-US" altLang="en-US" sz="4000" dirty="0" smtClean="0">
                <a:solidFill>
                  <a:schemeClr val="folHlink"/>
                </a:solidFill>
              </a:rPr>
            </a:br>
            <a:r>
              <a:rPr lang="en-US" altLang="en-US" sz="4000" dirty="0" smtClean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7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marzo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2014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610600" cy="52578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2300" dirty="0" smtClean="0">
                <a:solidFill>
                  <a:srgbClr val="FF0000"/>
                </a:solidFill>
              </a:rPr>
              <a:t>60: </a:t>
            </a:r>
            <a:r>
              <a:rPr lang="es-ES_tradnl" altLang="en-US" sz="2300" dirty="0"/>
              <a:t>Como terminamos la practica para el EXAMEN CAPITULO 3 </a:t>
            </a:r>
            <a:r>
              <a:rPr lang="es-ES_tradnl" altLang="en-US" sz="2300" dirty="0" smtClean="0"/>
              <a:t>del LUNES?</a:t>
            </a:r>
            <a:endParaRPr lang="es-ES_tradnl" altLang="en-US" sz="2300" dirty="0">
              <a:solidFill>
                <a:srgbClr val="FF0000"/>
              </a:solidFill>
            </a:endParaRP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 smtClean="0">
                <a:solidFill>
                  <a:srgbClr val="FF0000"/>
                </a:solidFill>
              </a:rPr>
              <a:t>Actividades: 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 smtClean="0">
                <a:solidFill>
                  <a:srgbClr val="FF0000"/>
                </a:solidFill>
              </a:rPr>
              <a:t>I-</a:t>
            </a:r>
            <a:r>
              <a:rPr lang="es-ES_tradnl" altLang="en-US" sz="2300" dirty="0" smtClean="0"/>
              <a:t> </a:t>
            </a:r>
            <a:r>
              <a:rPr lang="es-ES_tradnl" altLang="en-US" sz="2300" dirty="0" err="1"/>
              <a:t>Copy</a:t>
            </a:r>
            <a:r>
              <a:rPr lang="es-ES_tradnl" altLang="en-US" sz="2300" dirty="0"/>
              <a:t> and </a:t>
            </a:r>
            <a:r>
              <a:rPr lang="es-ES_tradnl" altLang="en-US" sz="2300" dirty="0" err="1"/>
              <a:t>choose</a:t>
            </a:r>
            <a:r>
              <a:rPr lang="es-ES_tradnl" altLang="en-US" sz="2300" dirty="0"/>
              <a:t> </a:t>
            </a:r>
            <a:r>
              <a:rPr lang="es-ES_tradnl" altLang="en-US" sz="2300" dirty="0" err="1"/>
              <a:t>the</a:t>
            </a:r>
            <a:r>
              <a:rPr lang="es-ES_tradnl" altLang="en-US" sz="2300" dirty="0"/>
              <a:t> </a:t>
            </a:r>
            <a:r>
              <a:rPr lang="es-ES_tradnl" altLang="en-US" sz="2300" dirty="0" err="1"/>
              <a:t>correct</a:t>
            </a:r>
            <a:r>
              <a:rPr lang="es-ES_tradnl" altLang="en-US" sz="2300" dirty="0"/>
              <a:t> </a:t>
            </a:r>
            <a:r>
              <a:rPr lang="es-ES_tradnl" altLang="en-US" sz="2300" dirty="0" err="1"/>
              <a:t>word</a:t>
            </a:r>
            <a:r>
              <a:rPr lang="es-ES_tradnl" altLang="en-US" sz="2300" dirty="0"/>
              <a:t> to complete </a:t>
            </a:r>
            <a:r>
              <a:rPr lang="es-ES_tradnl" altLang="en-US" sz="2300" dirty="0" err="1"/>
              <a:t>each</a:t>
            </a:r>
            <a:r>
              <a:rPr lang="es-ES_tradnl" altLang="en-US" sz="2300" dirty="0"/>
              <a:t> </a:t>
            </a:r>
            <a:r>
              <a:rPr lang="es-ES_tradnl" altLang="en-US" sz="2300" dirty="0" err="1"/>
              <a:t>sentence</a:t>
            </a:r>
            <a:r>
              <a:rPr lang="es-ES_tradnl" altLang="en-US" sz="2300" dirty="0"/>
              <a:t>: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1.  El muchacho va a la tienda porque________ un cuaderno.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	a. lleva		b. necesita		c. da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2.  El empleado _________ en la tienda.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	a. compra	b. paga		c. trabaja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3.  Después de las clases el muchacho compra un cuaderno y __________ 4 dólares.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	a. paga		b. compra		c. lleva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4.  Luisa y Martín ___________ correos electrónicos a sus amigos.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	a. escuchan	b. envían		c. navegan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5.  Jorge __________ música en su MP3.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	a. escucha	b. cuesta		c. contesta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304800"/>
            <a:ext cx="8610600" cy="63246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>
                <a:solidFill>
                  <a:srgbClr val="FF0000"/>
                </a:solidFill>
              </a:rPr>
              <a:t>II- </a:t>
            </a:r>
            <a:r>
              <a:rPr lang="es-ES_tradnl" altLang="en-US"/>
              <a:t>Copy and complete with the correct form of the indicated verb.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/>
              <a:t>Nosotros ________ un DVD en la clase de español. (Mirar)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/>
              <a:t>José _______ la red en su computadora. (navegar)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/>
              <a:t>¿_________ ustedes CDs? (escuchar)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/>
              <a:t>Yo __________ un cuaderno. (necesitar)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/>
              <a:t>Ellos _________los materiales escolares, (comprar)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/>
              <a:t>que _____________. (necesitar)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/>
              <a:t>Nosotros _________ en la caja. (pagar)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304800"/>
            <a:ext cx="8610600" cy="64008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III-</a:t>
            </a:r>
            <a:r>
              <a:rPr lang="es-ES_tradnl" altLang="en-US" sz="2800" dirty="0" err="1"/>
              <a:t>Copy</a:t>
            </a:r>
            <a:r>
              <a:rPr lang="es-ES_tradnl" altLang="en-US" sz="2800" dirty="0"/>
              <a:t> and </a:t>
            </a:r>
            <a:r>
              <a:rPr lang="es-ES_tradnl" altLang="en-US" sz="2800" dirty="0" err="1"/>
              <a:t>write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if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the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statement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is</a:t>
            </a:r>
            <a:r>
              <a:rPr lang="es-ES_tradnl" altLang="en-US" sz="2800" dirty="0"/>
              <a:t> TRUE </a:t>
            </a:r>
            <a:r>
              <a:rPr lang="es-ES_tradnl" altLang="en-US" sz="2800" dirty="0" err="1"/>
              <a:t>or</a:t>
            </a:r>
            <a:r>
              <a:rPr lang="es-ES_tradnl" altLang="en-US" sz="2800" dirty="0"/>
              <a:t> </a:t>
            </a:r>
            <a:r>
              <a:rPr lang="es-ES_tradnl" altLang="en-US" sz="2800" dirty="0" smtClean="0"/>
              <a:t>FALSE. </a:t>
            </a:r>
            <a:r>
              <a:rPr lang="es-ES_tradnl" altLang="en-US" sz="2800" dirty="0" err="1"/>
              <a:t>If</a:t>
            </a:r>
            <a:r>
              <a:rPr lang="es-ES_tradnl" altLang="en-US" sz="2800" dirty="0"/>
              <a:t> false, </a:t>
            </a:r>
            <a:r>
              <a:rPr lang="es-ES_tradnl" altLang="en-US" sz="2800" dirty="0" err="1"/>
              <a:t>rewrite</a:t>
            </a:r>
            <a:r>
              <a:rPr lang="es-ES_tradnl" altLang="en-US" sz="2800" dirty="0"/>
              <a:t> and </a:t>
            </a:r>
            <a:r>
              <a:rPr lang="es-ES_tradnl" altLang="en-US" sz="2800" dirty="0" err="1"/>
              <a:t>make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it</a:t>
            </a:r>
            <a:r>
              <a:rPr lang="es-ES_tradnl" altLang="en-US" sz="2800" dirty="0"/>
              <a:t> true.</a:t>
            </a:r>
            <a:endParaRPr lang="es-ES_tradnl" altLang="en-US" sz="2800" b="1" dirty="0"/>
          </a:p>
          <a:p>
            <a:pPr marL="609600" indent="-609600">
              <a:buFontTx/>
              <a:buAutoNum type="arabicPeriod"/>
            </a:pPr>
            <a:endParaRPr lang="es-ES_tradnl" altLang="en-US" sz="2800" dirty="0"/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En Latinoamérica y en España un colegio es una universidad como aquí en Estados Unidos.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En Latinoamérica, los alumnos llevan uniforme a la escuela.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La mayoría de los alumnos van a una escuela privada en Latinoamérica.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En Estados Unidos, las escuelas publicas no son mixtas. Los muchachos van a una escuela y las muchachas van a otra escuela.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304800"/>
            <a:ext cx="8686800" cy="62484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>
                <a:solidFill>
                  <a:srgbClr val="FF0000"/>
                </a:solidFill>
              </a:rPr>
              <a:t>IV- </a:t>
            </a:r>
            <a:r>
              <a:rPr lang="es-ES_tradnl" altLang="en-US" sz="2800"/>
              <a:t>Copy and respond: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/>
              <a:t>What does the Spanish word “a” mean in English?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/>
              <a:t>What does the Spanish word “de” mean in English?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/>
              <a:t>What are the Spanish “definite articles”?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s-ES_tradnl" altLang="en-US" sz="2800"/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>
                <a:solidFill>
                  <a:srgbClr val="FF0000"/>
                </a:solidFill>
              </a:rPr>
              <a:t>V- </a:t>
            </a:r>
            <a:r>
              <a:rPr lang="es-ES_tradnl" altLang="en-US" sz="2800"/>
              <a:t> Copy and complete with the correct form of </a:t>
            </a:r>
            <a:r>
              <a:rPr lang="es-ES_tradnl" altLang="en-US" sz="2800" b="1"/>
              <a:t>a</a:t>
            </a:r>
            <a:r>
              <a:rPr lang="es-ES_tradnl" altLang="en-US" sz="2800"/>
              <a:t> or </a:t>
            </a:r>
            <a:r>
              <a:rPr lang="es-ES_tradnl" altLang="en-US" sz="2800" b="1"/>
              <a:t>de</a:t>
            </a:r>
            <a:r>
              <a:rPr lang="es-ES_tradnl" altLang="en-US" sz="2800"/>
              <a:t> + </a:t>
            </a:r>
            <a:r>
              <a:rPr lang="es-ES_tradnl" altLang="en-US" sz="2800" b="1"/>
              <a:t>definate article.</a:t>
            </a:r>
            <a:endParaRPr lang="es-ES_tradnl" altLang="en-US" sz="2800"/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/>
              <a:t>1.  El garaje esta delante _______ casa.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/>
              <a:t>2. – 3.  Vamos _____ laboratorio y después ______ clases jugamos futbol en le parque.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/>
              <a:t>4. – 5. Es el bolígrafo _________ profesor y la pluma es _______ profesora.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228600"/>
            <a:ext cx="8763000" cy="60960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3600" dirty="0" smtClean="0">
                <a:solidFill>
                  <a:srgbClr val="FF0000"/>
                </a:solidFill>
              </a:rPr>
              <a:t>VI- </a:t>
            </a:r>
            <a:r>
              <a:rPr lang="es-ES_tradnl" altLang="en-US" sz="3600" dirty="0" err="1" smtClean="0"/>
              <a:t>Copy</a:t>
            </a:r>
            <a:r>
              <a:rPr lang="es-ES_tradnl" altLang="en-US" sz="3600" dirty="0" smtClean="0"/>
              <a:t> &amp; complete </a:t>
            </a:r>
            <a:r>
              <a:rPr lang="es-ES_tradnl" altLang="en-US" sz="3600" dirty="0" err="1" smtClean="0"/>
              <a:t>with</a:t>
            </a:r>
            <a:r>
              <a:rPr lang="es-ES_tradnl" altLang="en-US" sz="3600" dirty="0" smtClean="0"/>
              <a:t> </a:t>
            </a:r>
            <a:r>
              <a:rPr lang="es-ES_tradnl" altLang="en-US" sz="3600" dirty="0" err="1" smtClean="0"/>
              <a:t>the</a:t>
            </a:r>
            <a:r>
              <a:rPr lang="es-ES_tradnl" altLang="en-US" sz="3600" dirty="0" smtClean="0"/>
              <a:t> </a:t>
            </a:r>
            <a:r>
              <a:rPr lang="es-ES_tradnl" altLang="en-US" sz="3600" dirty="0" err="1" smtClean="0"/>
              <a:t>correct</a:t>
            </a:r>
            <a:r>
              <a:rPr lang="es-ES_tradnl" altLang="en-US" sz="3600" dirty="0" smtClean="0"/>
              <a:t> </a:t>
            </a:r>
            <a:r>
              <a:rPr lang="es-ES_tradnl" altLang="en-US" sz="3600" dirty="0" err="1" smtClean="0"/>
              <a:t>form</a:t>
            </a:r>
            <a:r>
              <a:rPr lang="es-ES_tradnl" altLang="en-US" sz="3600" dirty="0" smtClean="0"/>
              <a:t> of “a” </a:t>
            </a:r>
            <a:r>
              <a:rPr lang="es-ES_tradnl" altLang="en-US" sz="3600" i="1" dirty="0" smtClean="0"/>
              <a:t>+ </a:t>
            </a:r>
            <a:r>
              <a:rPr lang="es-ES_tradnl" altLang="en-US" sz="3600" i="1" dirty="0" err="1" smtClean="0"/>
              <a:t>def</a:t>
            </a:r>
            <a:r>
              <a:rPr lang="es-ES_tradnl" altLang="en-US" sz="3600" i="1" dirty="0" smtClean="0"/>
              <a:t>. art. </a:t>
            </a:r>
            <a:r>
              <a:rPr lang="es-ES_tradnl" altLang="en-US" sz="3600" dirty="0" err="1" smtClean="0"/>
              <a:t>or</a:t>
            </a:r>
            <a:r>
              <a:rPr lang="es-ES_tradnl" altLang="en-US" sz="3600" dirty="0" smtClean="0"/>
              <a:t> “de”+ </a:t>
            </a:r>
            <a:r>
              <a:rPr lang="es-ES_tradnl" altLang="en-US" sz="3600" i="1" dirty="0" err="1" smtClean="0"/>
              <a:t>def</a:t>
            </a:r>
            <a:r>
              <a:rPr lang="es-ES_tradnl" altLang="en-US" sz="3600" i="1" dirty="0" smtClean="0"/>
              <a:t>. art.</a:t>
            </a:r>
            <a:endParaRPr lang="es-ES_tradnl" altLang="en-US" sz="3600" dirty="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3600" dirty="0" smtClean="0"/>
              <a:t>	-Ellos van (1)______ gimnasio, no van (2)____ cafetería. Pero, nosotros vamos (3)____ auditorio y después (4)______ clases vamos a la biblioteca.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3600" dirty="0" smtClean="0"/>
              <a:t>	-Es el libro (5)______ profesor.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3600" dirty="0" smtClean="0"/>
              <a:t>	-La escuela esta lejos (6)______ casa de Ana. Pero su casa es bonita, (7)_____ lado (8)______ garaje esta un árbol grande.</a:t>
            </a:r>
            <a:endParaRPr lang="es-ES_tradnl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763975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304800"/>
            <a:ext cx="8610600" cy="63246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VII-</a:t>
            </a:r>
            <a:r>
              <a:rPr lang="es-ES_tradnl" altLang="en-US" dirty="0" smtClean="0"/>
              <a:t> </a:t>
            </a:r>
            <a:r>
              <a:rPr lang="es-ES_tradnl" altLang="en-US" dirty="0" err="1"/>
              <a:t>Copy</a:t>
            </a:r>
            <a:r>
              <a:rPr lang="es-ES_tradnl" altLang="en-US" dirty="0"/>
              <a:t> and </a:t>
            </a:r>
            <a:r>
              <a:rPr lang="es-ES_tradnl" altLang="en-US" dirty="0" err="1"/>
              <a:t>respond</a:t>
            </a:r>
            <a:r>
              <a:rPr lang="es-ES_tradnl" altLang="en-US" dirty="0"/>
              <a:t>: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¿Adónde vas después de las clases?</a:t>
            </a:r>
          </a:p>
          <a:p>
            <a:pPr marL="609600" indent="-609600">
              <a:buFontTx/>
              <a:buAutoNum type="arabicPeriod"/>
            </a:pP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Ahora, ¿estas en la escuela o estas en casa?</a:t>
            </a:r>
          </a:p>
          <a:p>
            <a:pPr marL="609600" indent="-609600">
              <a:buFontTx/>
              <a:buAutoNum type="arabicPeriod"/>
            </a:pPr>
            <a:endParaRPr lang="es-ES_tradnl" altLang="en-US" dirty="0"/>
          </a:p>
          <a:p>
            <a:pPr marL="609600" indent="-609600">
              <a:buFontTx/>
              <a:buNone/>
            </a:pPr>
            <a:r>
              <a:rPr lang="es-ES_tradnl" altLang="en-US" smtClean="0">
                <a:solidFill>
                  <a:srgbClr val="FF0000"/>
                </a:solidFill>
              </a:rPr>
              <a:t>VIII- </a:t>
            </a:r>
            <a:r>
              <a:rPr lang="es-ES_tradnl" altLang="en-US" dirty="0"/>
              <a:t>Complete </a:t>
            </a:r>
            <a:r>
              <a:rPr lang="es-ES_tradnl" altLang="en-US" dirty="0" err="1"/>
              <a:t>with</a:t>
            </a:r>
            <a:r>
              <a:rPr lang="es-ES_tradnl" altLang="en-US" dirty="0"/>
              <a:t> </a:t>
            </a:r>
            <a:r>
              <a:rPr lang="es-ES_tradnl" altLang="en-US" dirty="0" err="1"/>
              <a:t>the</a:t>
            </a:r>
            <a:r>
              <a:rPr lang="es-ES_tradnl" altLang="en-US" dirty="0"/>
              <a:t> </a:t>
            </a:r>
            <a:r>
              <a:rPr lang="es-ES_tradnl" altLang="en-US" b="1" dirty="0"/>
              <a:t>a personal </a:t>
            </a:r>
            <a:r>
              <a:rPr lang="es-ES_tradnl" altLang="en-US" dirty="0"/>
              <a:t> </a:t>
            </a:r>
            <a:r>
              <a:rPr lang="es-ES_tradnl" altLang="en-US" dirty="0" err="1"/>
              <a:t>if</a:t>
            </a:r>
            <a:r>
              <a:rPr lang="es-ES_tradnl" altLang="en-US" dirty="0"/>
              <a:t> </a:t>
            </a:r>
            <a:r>
              <a:rPr lang="es-ES_tradnl" altLang="en-US" dirty="0" err="1"/>
              <a:t>necessary</a:t>
            </a:r>
            <a:r>
              <a:rPr lang="es-ES_tradnl" altLang="en-US" dirty="0"/>
              <a:t>.</a:t>
            </a:r>
          </a:p>
          <a:p>
            <a:pPr marL="609600" indent="-609600">
              <a:buFontTx/>
              <a:buNone/>
            </a:pPr>
            <a:r>
              <a:rPr lang="es-ES_tradnl" altLang="en-US" dirty="0"/>
              <a:t>1. – 2. En clase yo escucho ______ mis profesores y en casa yo _______ mi música favorita.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60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93837"/>
            <a:ext cx="9144000" cy="4525963"/>
          </a:xfrm>
        </p:spPr>
        <p:txBody>
          <a:bodyPr/>
          <a:lstStyle/>
          <a:p>
            <a:r>
              <a:rPr lang="en-US" dirty="0" smtClean="0"/>
              <a:t>EXAMEN CAPITULO 3: MONDAY!!!</a:t>
            </a:r>
          </a:p>
          <a:p>
            <a:pPr lvl="1"/>
            <a:r>
              <a:rPr lang="en-US" dirty="0" smtClean="0"/>
              <a:t>Study:</a:t>
            </a:r>
          </a:p>
          <a:p>
            <a:pPr lvl="2"/>
            <a:r>
              <a:rPr lang="en-US" dirty="0" smtClean="0"/>
              <a:t>School vocabulary</a:t>
            </a:r>
          </a:p>
          <a:p>
            <a:pPr lvl="2"/>
            <a:r>
              <a:rPr lang="en-US" dirty="0" smtClean="0"/>
              <a:t>-AR verbs</a:t>
            </a:r>
          </a:p>
          <a:p>
            <a:pPr lvl="2"/>
            <a:r>
              <a:rPr lang="en-US" smtClean="0"/>
              <a:t>Irregular verbs: IR, DAR &amp; ESTAR</a:t>
            </a:r>
            <a:endParaRPr lang="en-US" dirty="0" smtClean="0"/>
          </a:p>
          <a:p>
            <a:pPr lvl="2"/>
            <a:r>
              <a:rPr lang="en-US" dirty="0" smtClean="0"/>
              <a:t>“A” + </a:t>
            </a:r>
            <a:r>
              <a:rPr lang="en-US" i="1" dirty="0" smtClean="0"/>
              <a:t>definite article &amp; </a:t>
            </a:r>
            <a:r>
              <a:rPr lang="en-US" dirty="0" smtClean="0"/>
              <a:t>Personal ‘A’</a:t>
            </a:r>
            <a:endParaRPr lang="en-US" i="1" dirty="0" smtClean="0"/>
          </a:p>
          <a:p>
            <a:pPr lvl="2"/>
            <a:r>
              <a:rPr lang="en-US" dirty="0" smtClean="0"/>
              <a:t>“De” + </a:t>
            </a:r>
            <a:r>
              <a:rPr lang="en-US" i="1" dirty="0" smtClean="0"/>
              <a:t>definite article</a:t>
            </a:r>
          </a:p>
          <a:p>
            <a:pPr lvl="1"/>
            <a:r>
              <a:rPr lang="en-US" dirty="0" smtClean="0"/>
              <a:t>Readings:</a:t>
            </a:r>
          </a:p>
          <a:p>
            <a:pPr lvl="2"/>
            <a:r>
              <a:rPr lang="en-US" dirty="0" err="1" smtClean="0"/>
              <a:t>Escuelas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y en </a:t>
            </a:r>
            <a:r>
              <a:rPr lang="en-US" dirty="0" err="1" smtClean="0"/>
              <a:t>Lationoamerica</a:t>
            </a:r>
            <a:endParaRPr lang="en-US" dirty="0" smtClean="0"/>
          </a:p>
          <a:p>
            <a:pPr lvl="2"/>
            <a:r>
              <a:rPr lang="en-US" dirty="0" smtClean="0"/>
              <a:t>¿</a:t>
            </a:r>
            <a:r>
              <a:rPr lang="en-US" dirty="0" err="1" smtClean="0"/>
              <a:t>Quiénes</a:t>
            </a:r>
            <a:r>
              <a:rPr lang="en-US" dirty="0" smtClean="0"/>
              <a:t> </a:t>
            </a:r>
            <a:r>
              <a:rPr lang="en-US" dirty="0" err="1" smtClean="0"/>
              <a:t>trabajan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1953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437</Words>
  <Application>Microsoft Office PowerPoint</Application>
  <PresentationFormat>On-screen Show (4:3)</PresentationFormat>
  <Paragraphs>59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Me llamo ___________ Clase 701 La fecha es el 7 de marzo del 2014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Tarea # 60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10N La fecha es el 30 de enero del 2013</dc:title>
  <dc:creator>Helen Zumaeta</dc:creator>
  <cp:lastModifiedBy>Helen Zumaeta</cp:lastModifiedBy>
  <cp:revision>18</cp:revision>
  <dcterms:created xsi:type="dcterms:W3CDTF">2013-01-29T15:51:23Z</dcterms:created>
  <dcterms:modified xsi:type="dcterms:W3CDTF">2014-03-06T14:20:40Z</dcterms:modified>
</cp:coreProperties>
</file>